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61" r:id="rId3"/>
    <p:sldId id="260" r:id="rId4"/>
    <p:sldId id="258" r:id="rId5"/>
    <p:sldId id="259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554606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125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9029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471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3290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Week 4 progress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D011BD29-7BD3-4EC7-8BB3-A400D3881C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04775"/>
            <a:ext cx="914400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47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6" y="1307850"/>
            <a:ext cx="4714385" cy="3092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771" y="1307850"/>
            <a:ext cx="4113440" cy="335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868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have done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1297500" y="919038"/>
            <a:ext cx="7038900" cy="318603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Robert: </a:t>
            </a:r>
            <a:r>
              <a:rPr lang="en-US" dirty="0"/>
              <a:t>Created Loaders and Adapters for categories 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Chirs: </a:t>
            </a:r>
            <a:r>
              <a:rPr lang="en-US" dirty="0"/>
              <a:t>Bug fixes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marL="457200" lvl="0" indent="-311150" rtl="0">
              <a:spcBef>
                <a:spcPts val="0"/>
              </a:spcBef>
              <a:buSzPct val="100000"/>
              <a:buChar char="-"/>
            </a:pPr>
            <a:r>
              <a:rPr lang="en" dirty="0"/>
              <a:t>Jacob: </a:t>
            </a:r>
            <a:r>
              <a:rPr lang="en-US" dirty="0"/>
              <a:t>User history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needs to be done</a:t>
            </a:r>
          </a:p>
        </p:txBody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800" dirty="0"/>
              <a:t>Make a search bar to search for topics. 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" sz="1800" dirty="0"/>
              <a:t>Finish history DB</a:t>
            </a:r>
          </a:p>
          <a:p>
            <a:pPr marL="457200" lvl="0" indent="-342900" rtl="0">
              <a:spcBef>
                <a:spcPts val="0"/>
              </a:spcBef>
              <a:buSzPct val="100000"/>
              <a:buChar char="-"/>
            </a:pPr>
            <a:r>
              <a:rPr lang="en-US" sz="1800" dirty="0"/>
              <a:t>F</a:t>
            </a:r>
            <a:r>
              <a:rPr lang="en" sz="1800" dirty="0"/>
              <a:t>inish menu for catagories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47</Words>
  <Application>Microsoft Office PowerPoint</Application>
  <PresentationFormat>On-screen Show (16:9)</PresentationFormat>
  <Paragraphs>13</Paragraphs>
  <Slides>5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Lato</vt:lpstr>
      <vt:lpstr>Montserrat</vt:lpstr>
      <vt:lpstr>Focus</vt:lpstr>
      <vt:lpstr>Week 4 progress</vt:lpstr>
      <vt:lpstr>Demo</vt:lpstr>
      <vt:lpstr>Screenshots</vt:lpstr>
      <vt:lpstr>What we have done</vt:lpstr>
      <vt:lpstr>What needs to be done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3 progress</dc:title>
  <dc:creator>Robert</dc:creator>
  <cp:lastModifiedBy>Robert</cp:lastModifiedBy>
  <cp:revision>6</cp:revision>
  <dcterms:modified xsi:type="dcterms:W3CDTF">2017-11-30T16:18:19Z</dcterms:modified>
</cp:coreProperties>
</file>